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163-5276-49A4-8FE8-726D42A5993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921D-F2C2-483C-B54F-80E5A29E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0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163-5276-49A4-8FE8-726D42A5993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921D-F2C2-483C-B54F-80E5A29E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9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163-5276-49A4-8FE8-726D42A5993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921D-F2C2-483C-B54F-80E5A29E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4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163-5276-49A4-8FE8-726D42A5993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921D-F2C2-483C-B54F-80E5A29E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163-5276-49A4-8FE8-726D42A5993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921D-F2C2-483C-B54F-80E5A29E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7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163-5276-49A4-8FE8-726D42A5993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921D-F2C2-483C-B54F-80E5A29E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3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163-5276-49A4-8FE8-726D42A5993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921D-F2C2-483C-B54F-80E5A29E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163-5276-49A4-8FE8-726D42A5993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921D-F2C2-483C-B54F-80E5A29E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0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163-5276-49A4-8FE8-726D42A5993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921D-F2C2-483C-B54F-80E5A29E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163-5276-49A4-8FE8-726D42A5993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921D-F2C2-483C-B54F-80E5A29E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7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F163-5276-49A4-8FE8-726D42A5993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921D-F2C2-483C-B54F-80E5A29E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6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BF163-5276-49A4-8FE8-726D42A5993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A921D-F2C2-483C-B54F-80E5A29E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40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6m38s7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4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7m50s59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7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7m56s88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2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8m06s29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8m32s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8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8m39s3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1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8m51s0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1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8m57s46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4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9m05s76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06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9m12s4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12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9m20s78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4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6m45s4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05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9m28s6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71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9m34s6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9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9m46s96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28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9m54s6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05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0m00s96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57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0m06s49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0m15s1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48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0m24s78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0m33s7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53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0m46s96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2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6m51s56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32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0m56s17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4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1m05s8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71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1m14s0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47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1m19s8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00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1m37s6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17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1m42s9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37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1m53s2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47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2m03s4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99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2m16s8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0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2m35s8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2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6m58s5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38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2m46s16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54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2m53s49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19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3m03s0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64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3m10s7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81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3m17s3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01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3m24s4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43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3m30s8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25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3m39s6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25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3m49s26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242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3m59s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8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7m05s36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58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4m06s48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139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4m14s5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249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4m23s7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62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4m36s0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967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4m42s79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128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44m48s8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5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7m14s67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7m25s1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0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7m31s6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2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12h37m38s57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" y="0"/>
            <a:ext cx="120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6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Wooldridge</dc:creator>
  <cp:lastModifiedBy>ALENA GEMELAS</cp:lastModifiedBy>
  <cp:revision>2</cp:revision>
  <dcterms:created xsi:type="dcterms:W3CDTF">2016-12-22T16:05:25Z</dcterms:created>
  <dcterms:modified xsi:type="dcterms:W3CDTF">2020-10-01T19:54:51Z</dcterms:modified>
</cp:coreProperties>
</file>